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465" autoAdjust="0"/>
    <p:restoredTop sz="94660"/>
  </p:normalViewPr>
  <p:slideViewPr>
    <p:cSldViewPr>
      <p:cViewPr varScale="1">
        <p:scale>
          <a:sx n="56" d="100"/>
          <a:sy n="56" d="100"/>
        </p:scale>
        <p:origin x="-24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Милитаризм и пацифизм в 30-е годы ХХ века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N </a:t>
            </a:r>
            <a:r>
              <a:rPr lang="ru-RU" dirty="0" smtClean="0"/>
              <a:t>декабря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Пацифизм – движение за мир, отказ от войны</a:t>
            </a:r>
          </a:p>
          <a:p>
            <a:endParaRPr lang="ru-RU" dirty="0"/>
          </a:p>
        </p:txBody>
      </p:sp>
      <p:pic>
        <p:nvPicPr>
          <p:cNvPr id="4" name="Рисунок 3" descr="220px-Pacyfa.svg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2438400"/>
            <a:ext cx="3733800" cy="3733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Милитаризм – наоборот</a:t>
            </a:r>
          </a:p>
          <a:p>
            <a:endParaRPr lang="ru-RU" dirty="0"/>
          </a:p>
        </p:txBody>
      </p:sp>
      <p:pic>
        <p:nvPicPr>
          <p:cNvPr id="4" name="Рисунок 3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2057400"/>
            <a:ext cx="4352925" cy="3000375"/>
          </a:xfrm>
          <a:prstGeom prst="rect">
            <a:avLst/>
          </a:prstGeom>
        </p:spPr>
      </p:pic>
      <p:pic>
        <p:nvPicPr>
          <p:cNvPr id="5" name="Рисунок 4" descr="1294810739_4113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000500"/>
            <a:ext cx="4286250" cy="2857500"/>
          </a:xfrm>
          <a:prstGeom prst="rect">
            <a:avLst/>
          </a:prstGeom>
        </p:spPr>
      </p:pic>
      <p:pic>
        <p:nvPicPr>
          <p:cNvPr id="6" name="Рисунок 5" descr="155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4343400"/>
            <a:ext cx="3251927" cy="22525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71600"/>
            <a:ext cx="3200400" cy="167640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Франция</a:t>
            </a:r>
          </a:p>
          <a:p>
            <a:r>
              <a:rPr lang="ru-RU" dirty="0" smtClean="0"/>
              <a:t>Великобритания</a:t>
            </a:r>
          </a:p>
          <a:p>
            <a:r>
              <a:rPr lang="ru-RU" dirty="0" smtClean="0"/>
              <a:t>США 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648200" y="1371600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Германия</a:t>
            </a:r>
          </a:p>
          <a:p>
            <a:r>
              <a:rPr lang="ru-RU" dirty="0" smtClean="0"/>
              <a:t>Италия</a:t>
            </a:r>
          </a:p>
          <a:p>
            <a:r>
              <a:rPr lang="ru-RU" dirty="0" smtClean="0"/>
              <a:t>Япония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914400" y="762000"/>
            <a:ext cx="1212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Пацифизм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724400" y="685800"/>
            <a:ext cx="14494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Милитаризм</a:t>
            </a:r>
            <a:endParaRPr lang="ru-RU" dirty="0"/>
          </a:p>
        </p:txBody>
      </p:sp>
      <p:pic>
        <p:nvPicPr>
          <p:cNvPr id="7" name="Рисунок 6" descr="084752a.e3929fgoplkcks0s4800s0g8w.ejcuplo1l0oo0sk8c40s8osc4.th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9600" y="2514600"/>
            <a:ext cx="3923731" cy="2628900"/>
          </a:xfrm>
          <a:prstGeom prst="rect">
            <a:avLst/>
          </a:prstGeom>
        </p:spPr>
      </p:pic>
      <p:pic>
        <p:nvPicPr>
          <p:cNvPr id="8" name="Рисунок 7" descr="5329_origina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2895600"/>
            <a:ext cx="2381250" cy="1905000"/>
          </a:xfrm>
          <a:prstGeom prst="rect">
            <a:avLst/>
          </a:prstGeom>
        </p:spPr>
      </p:pic>
      <p:pic>
        <p:nvPicPr>
          <p:cNvPr id="9" name="Рисунок 8" descr="protest_against_iraq_war_brussel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4572000"/>
            <a:ext cx="2743200" cy="1828800"/>
          </a:xfrm>
          <a:prstGeom prst="rect">
            <a:avLst/>
          </a:prstGeom>
        </p:spPr>
      </p:pic>
      <p:pic>
        <p:nvPicPr>
          <p:cNvPr id="10" name="Рисунок 9" descr="images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0" y="4876800"/>
            <a:ext cx="3114675" cy="14668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1928 </a:t>
            </a:r>
            <a:r>
              <a:rPr lang="ru-RU" dirty="0" smtClean="0"/>
              <a:t>– пакт </a:t>
            </a:r>
            <a:r>
              <a:rPr lang="ru-RU" dirty="0" err="1" smtClean="0"/>
              <a:t>Бриана-Келлога</a:t>
            </a:r>
            <a:r>
              <a:rPr lang="ru-RU" dirty="0" smtClean="0"/>
              <a:t> – отказ от войны, как средства решения полит. Вопросов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14066088-no-war-bloody-inscription-Stock-Pho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600" y="2819400"/>
            <a:ext cx="3962400" cy="2639568"/>
          </a:xfrm>
          <a:prstGeom prst="rect">
            <a:avLst/>
          </a:prstGeom>
        </p:spPr>
      </p:pic>
      <p:pic>
        <p:nvPicPr>
          <p:cNvPr id="5" name="Рисунок 4" descr="peace-no-wa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52400" y="3276600"/>
            <a:ext cx="3042518" cy="2819400"/>
          </a:xfrm>
          <a:prstGeom prst="rect">
            <a:avLst/>
          </a:prstGeom>
        </p:spPr>
      </p:pic>
      <p:pic>
        <p:nvPicPr>
          <p:cNvPr id="6" name="Рисунок 5" descr="nowar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1800" y="4019550"/>
            <a:ext cx="2888911" cy="28384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Все ведущие страны его подписали -  - - - -  -  - --   --        - -  - -</a:t>
            </a:r>
          </a:p>
          <a:p>
            <a:r>
              <a:rPr lang="ru-RU" dirty="0" smtClean="0"/>
              <a:t>1931 – Япония – вышла из этого пакта. .. . 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0_77bf2_f2e8c36b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3276600"/>
            <a:ext cx="4771893" cy="3225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1931-1933 – Японо-Китайская война – победа Японии </a:t>
            </a:r>
          </a:p>
          <a:p>
            <a:r>
              <a:rPr lang="ru-RU" dirty="0" smtClean="0"/>
              <a:t>Создали в Маньчжурии государство </a:t>
            </a:r>
            <a:r>
              <a:rPr lang="ru-RU" dirty="0" err="1" smtClean="0"/>
              <a:t>Маньчжоу-го</a:t>
            </a:r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0_d24e5_717ea7f0_or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3800" y="3429000"/>
            <a:ext cx="4267200" cy="3051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Японию осудили, и она вышла из лиги наций.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2000_113_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43200"/>
            <a:ext cx="9144000" cy="46470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1933 – Германия вышла из Лиги Наций</a:t>
            </a:r>
          </a:p>
          <a:p>
            <a:endParaRPr lang="ru-RU" dirty="0" smtClean="0"/>
          </a:p>
          <a:p>
            <a:r>
              <a:rPr lang="ru-RU" dirty="0" smtClean="0"/>
              <a:t>Перестала выплачивать репарации -  </a:t>
            </a:r>
          </a:p>
          <a:p>
            <a:r>
              <a:rPr lang="ru-RU" dirty="0" smtClean="0"/>
              <a:t>Отменила ограничения  вооружений, стала наращивать армию </a:t>
            </a:r>
          </a:p>
          <a:p>
            <a:r>
              <a:rPr lang="ru-RU" sz="4400" b="1" dirty="0" smtClean="0"/>
              <a:t>1936</a:t>
            </a:r>
            <a:r>
              <a:rPr lang="ru-RU" sz="4400" dirty="0" smtClean="0"/>
              <a:t> – занятие демилитаризованной Рейнской области….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img99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5400" y="801278"/>
            <a:ext cx="6400800" cy="555348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Участие немцев в гражданской войне в Испании – легион Кондор </a:t>
            </a:r>
          </a:p>
          <a:p>
            <a:endParaRPr lang="ru-RU" dirty="0"/>
          </a:p>
        </p:txBody>
      </p:sp>
      <p:pic>
        <p:nvPicPr>
          <p:cNvPr id="4" name="Рисунок 3" descr="bf8f35eeb8f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0" y="2895600"/>
            <a:ext cx="5791200" cy="34783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57800" y="685800"/>
            <a:ext cx="3248025" cy="1676400"/>
          </a:xfrm>
        </p:spPr>
      </p:pic>
      <p:pic>
        <p:nvPicPr>
          <p:cNvPr id="5" name="Рисунок 4" descr="sw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19400"/>
            <a:ext cx="4448175" cy="3913268"/>
          </a:xfrm>
          <a:prstGeom prst="rect">
            <a:avLst/>
          </a:prstGeom>
        </p:spPr>
      </p:pic>
      <p:pic>
        <p:nvPicPr>
          <p:cNvPr id="6" name="Рисунок 5" descr="скачанные файлы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0200" y="2895600"/>
            <a:ext cx="2514600" cy="3507205"/>
          </a:xfrm>
          <a:prstGeom prst="rect">
            <a:avLst/>
          </a:prstGeom>
        </p:spPr>
      </p:pic>
      <p:pic>
        <p:nvPicPr>
          <p:cNvPr id="7" name="Рисунок 6" descr="Победить_или_умереть!_Плакат_ПОУМ_1936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000" y="304800"/>
            <a:ext cx="3465252" cy="24765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38600" y="1600200"/>
            <a:ext cx="11913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1936-1939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Мюнхенский договор - 1938</a:t>
            </a:r>
            <a:endParaRPr lang="ru-RU" dirty="0"/>
          </a:p>
        </p:txBody>
      </p:sp>
      <p:pic>
        <p:nvPicPr>
          <p:cNvPr id="4" name="Содержимое 3" descr="1380112148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4800" y="1905000"/>
            <a:ext cx="4745215" cy="3669633"/>
          </a:xfrm>
        </p:spPr>
      </p:pic>
      <p:sp>
        <p:nvSpPr>
          <p:cNvPr id="5" name="TextBox 4"/>
          <p:cNvSpPr txBox="1"/>
          <p:nvPr/>
        </p:nvSpPr>
        <p:spPr>
          <a:xfrm>
            <a:off x="838200" y="6324600"/>
            <a:ext cx="20766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Невилл</a:t>
            </a:r>
            <a:r>
              <a:rPr lang="ru-RU" dirty="0" smtClean="0"/>
              <a:t> Чемберлен</a:t>
            </a:r>
            <a:endParaRPr lang="ru-RU" dirty="0"/>
          </a:p>
        </p:txBody>
      </p:sp>
      <p:pic>
        <p:nvPicPr>
          <p:cNvPr id="6" name="Рисунок 5" descr="697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2362200"/>
            <a:ext cx="3048000" cy="304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1938 – 1939 гг. – Германия присоединяет Чехословакию, Австрию –</a:t>
            </a:r>
          </a:p>
          <a:p>
            <a:endParaRPr lang="ru-RU" dirty="0"/>
          </a:p>
        </p:txBody>
      </p:sp>
      <p:pic>
        <p:nvPicPr>
          <p:cNvPr id="4" name="Рисунок 3" descr="1363168041_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2895600"/>
            <a:ext cx="5562600" cy="3782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Италия – захватывает Албанию, Эфиопию, и т.д.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Япония – 1937 – война в Китае снова – до центра дошли…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Пакт Молотова-Риббентропа</a:t>
            </a:r>
            <a:endParaRPr lang="ru-RU" dirty="0"/>
          </a:p>
        </p:txBody>
      </p:sp>
      <p:pic>
        <p:nvPicPr>
          <p:cNvPr id="4" name="Содержимое 3" descr="Polsha-1939-diphis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4370" y="1600200"/>
            <a:ext cx="4375260" cy="4525963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rubric_issue_618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32722" y="2253456"/>
            <a:ext cx="6677753" cy="3537744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Что такое пацифизм  ?</a:t>
            </a:r>
          </a:p>
          <a:p>
            <a:r>
              <a:rPr lang="ru-RU" dirty="0" smtClean="0"/>
              <a:t>2. Что такое Милитаризм?</a:t>
            </a:r>
          </a:p>
          <a:p>
            <a:r>
              <a:rPr lang="ru-RU" dirty="0" smtClean="0"/>
              <a:t>3. Дата мюнхенского соглашения</a:t>
            </a:r>
          </a:p>
          <a:p>
            <a:r>
              <a:rPr lang="ru-RU" dirty="0" smtClean="0"/>
              <a:t>4.Политика западных держав по отношению к фашистам</a:t>
            </a:r>
          </a:p>
          <a:p>
            <a:r>
              <a:rPr lang="ru-RU" dirty="0" smtClean="0"/>
              <a:t>5. Главы фашистского режима в Испании, Италии, Японии, Германии.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9232</TotalTime>
  <Words>214</Words>
  <PresentationFormat>Экран (4:3)</PresentationFormat>
  <Paragraphs>36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Office Theme</vt:lpstr>
      <vt:lpstr>Милитаризм и пацифизм в 30-е годы ХХ века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Мюнхенский договор - 1938</vt:lpstr>
      <vt:lpstr>Слайд 14</vt:lpstr>
      <vt:lpstr>Слайд 15</vt:lpstr>
      <vt:lpstr>Слайд 16</vt:lpstr>
      <vt:lpstr>Пакт Молотова-Риббентропа</vt:lpstr>
      <vt:lpstr>Слайд 18</vt:lpstr>
      <vt:lpstr>Слайд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Милитаризм и пацифизм в 30-е годы ХХ века</dc:title>
  <dc:creator>Ноутбук</dc:creator>
  <cp:lastModifiedBy>Ноутбук</cp:lastModifiedBy>
  <cp:revision>13</cp:revision>
  <dcterms:created xsi:type="dcterms:W3CDTF">2015-12-07T13:05:36Z</dcterms:created>
  <dcterms:modified xsi:type="dcterms:W3CDTF">2016-12-08T10:14:54Z</dcterms:modified>
</cp:coreProperties>
</file>